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9" r:id="rId9"/>
    <p:sldId id="262" r:id="rId10"/>
    <p:sldId id="270" r:id="rId11"/>
    <p:sldId id="263" r:id="rId12"/>
    <p:sldId id="264" r:id="rId13"/>
    <p:sldId id="271" r:id="rId14"/>
    <p:sldId id="265" r:id="rId15"/>
    <p:sldId id="272" r:id="rId16"/>
    <p:sldId id="266" r:id="rId17"/>
    <p:sldId id="267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18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854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141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5935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920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755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372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10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244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17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80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46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71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42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52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988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14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E053AA8-BB73-4288-9291-F8E3EFBA5997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9DFFC-1C93-41DA-9502-A9AABA3F5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817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153C1F-E044-440D-946A-EA71164528BF}"/>
              </a:ext>
            </a:extLst>
          </p:cNvPr>
          <p:cNvSpPr txBox="1"/>
          <p:nvPr/>
        </p:nvSpPr>
        <p:spPr>
          <a:xfrm>
            <a:off x="442451" y="1089234"/>
            <a:ext cx="1033146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		                                   </a:t>
            </a:r>
          </a:p>
          <a:p>
            <a:pPr algn="ctr"/>
            <a:r>
              <a:rPr lang="en-US" sz="2800" b="1" dirty="0"/>
              <a:t>		</a:t>
            </a:r>
            <a:r>
              <a:rPr lang="en-US" sz="4000" b="1" dirty="0"/>
              <a:t>Project Name:   </a:t>
            </a:r>
            <a:r>
              <a:rPr lang="en-US" sz="2800" i="1" dirty="0">
                <a:solidFill>
                  <a:srgbClr val="00B0F0"/>
                </a:solidFill>
              </a:rPr>
              <a:t>Photography Portfolio</a:t>
            </a:r>
          </a:p>
          <a:p>
            <a:pPr algn="ctr"/>
            <a:endParaRPr lang="en-US" sz="2800" i="1" dirty="0"/>
          </a:p>
          <a:p>
            <a:pPr algn="ctr"/>
            <a:r>
              <a:rPr lang="en-US" sz="2800" i="1" dirty="0"/>
              <a:t>		</a:t>
            </a:r>
            <a:r>
              <a:rPr lang="en-US" sz="4000" b="1" i="1" dirty="0"/>
              <a:t>Name:   </a:t>
            </a:r>
            <a:r>
              <a:rPr lang="en-US" sz="2800" i="1" dirty="0">
                <a:solidFill>
                  <a:srgbClr val="00B0F0"/>
                </a:solidFill>
              </a:rPr>
              <a:t>Utsav Jitendrabhai Patel</a:t>
            </a:r>
          </a:p>
          <a:p>
            <a:endParaRPr lang="en-US" sz="2800" i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62448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104C54-11AD-4391-BA15-9E8199EA11FB}"/>
              </a:ext>
            </a:extLst>
          </p:cNvPr>
          <p:cNvSpPr txBox="1"/>
          <p:nvPr/>
        </p:nvSpPr>
        <p:spPr>
          <a:xfrm>
            <a:off x="1868130" y="845574"/>
            <a:ext cx="748234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Description:</a:t>
            </a:r>
          </a:p>
          <a:p>
            <a:endParaRPr lang="en-US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slideshow is a presentation of a series of images. On my website, the changes are controlled by the user. I thought we need to include a slideshow because of the fabulous look on my website.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2610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B74758-7792-4A7E-A3AA-75D83045636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Feature 4: Tags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EB9EA2A-03B4-4F45-8FCB-43C23C09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071542"/>
            <a:ext cx="6780700" cy="471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88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nature, screenshot, mountain&#10;&#10;Description automatically generated">
            <a:extLst>
              <a:ext uri="{FF2B5EF4-FFF2-40B4-BE49-F238E27FC236}">
                <a16:creationId xmlns:a16="http://schemas.microsoft.com/office/drawing/2014/main" id="{9E66DE2E-8AEE-4D7C-99BD-DF5931B74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64" y="609255"/>
            <a:ext cx="4419185" cy="58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4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313DB2-523C-431D-AFA5-45282B11A48E}"/>
              </a:ext>
            </a:extLst>
          </p:cNvPr>
          <p:cNvSpPr txBox="1"/>
          <p:nvPr/>
        </p:nvSpPr>
        <p:spPr>
          <a:xfrm>
            <a:off x="2015613" y="668594"/>
            <a:ext cx="758067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/>
          </a:p>
          <a:p>
            <a:pPr algn="ctr"/>
            <a:endParaRPr lang="en-US" sz="3200" b="1" dirty="0"/>
          </a:p>
          <a:p>
            <a:pPr algn="ctr"/>
            <a:r>
              <a:rPr lang="en-US" sz="3200" b="1" dirty="0"/>
              <a:t>Description: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Tags feature would be a tough feature for me to create. I create different tags like nature, men, etc. If I am going to click on nature it will show the picture of men. Likewise, if I click the show all tag it will show all images that I have. This feature is for understanding to the clients how many diversity of pictures I can click.</a:t>
            </a:r>
          </a:p>
          <a:p>
            <a:endParaRPr lang="en-US" sz="3200" b="1" dirty="0"/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8217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D945AD-B44D-4EC7-B7AA-19B89AB44610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Feature 5: Zoom-In</a:t>
            </a:r>
          </a:p>
        </p:txBody>
      </p:sp>
      <p:pic>
        <p:nvPicPr>
          <p:cNvPr id="4" name="Picture 3" descr="A yellow sports car&#10;&#10;Description automatically generated with medium confidence">
            <a:extLst>
              <a:ext uri="{FF2B5EF4-FFF2-40B4-BE49-F238E27FC236}">
                <a16:creationId xmlns:a16="http://schemas.microsoft.com/office/drawing/2014/main" id="{E69D0082-7637-4A7F-A97D-B3E90C580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380" y="643466"/>
            <a:ext cx="3104571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8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4F0D51-6347-4F6A-AD47-7F06B770383F}"/>
              </a:ext>
            </a:extLst>
          </p:cNvPr>
          <p:cNvSpPr txBox="1"/>
          <p:nvPr/>
        </p:nvSpPr>
        <p:spPr>
          <a:xfrm>
            <a:off x="1868129" y="845574"/>
            <a:ext cx="83180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/>
          </a:p>
          <a:p>
            <a:pPr algn="ctr"/>
            <a:r>
              <a:rPr lang="en-US" sz="3200" b="1" dirty="0"/>
              <a:t>Description: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Basically, Zoom-in is to adjust the lens to show the picture bigger and closer. In short, It is used to magnify a picture and show in detail, a particular part of the picture zoomed.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 included that feature just because the clients can see the small details of my pictures and understand that I try to include every small measurement while clicking pictures.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22027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DA8378-CF92-4132-A29C-BB4716E08FC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Feature 6: Read More</a:t>
            </a:r>
          </a:p>
        </p:txBody>
      </p:sp>
      <p:pic>
        <p:nvPicPr>
          <p:cNvPr id="4" name="Picture 3" descr="A picture containing text, nature, mountain&#10;&#10;Description automatically generated">
            <a:extLst>
              <a:ext uri="{FF2B5EF4-FFF2-40B4-BE49-F238E27FC236}">
                <a16:creationId xmlns:a16="http://schemas.microsoft.com/office/drawing/2014/main" id="{F650A2A4-9A63-4395-8FC2-E878E81A5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779" y="643466"/>
            <a:ext cx="4315773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9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DA1D309-6653-4B1E-91D1-FDABB0D7C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2" y="842818"/>
            <a:ext cx="11385930" cy="483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47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5C119-7B82-4BAF-81BA-AF9F674F90C4}"/>
              </a:ext>
            </a:extLst>
          </p:cNvPr>
          <p:cNvSpPr txBox="1"/>
          <p:nvPr/>
        </p:nvSpPr>
        <p:spPr>
          <a:xfrm>
            <a:off x="1691148" y="1032387"/>
            <a:ext cx="849507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/>
          </a:p>
          <a:p>
            <a:pPr algn="ctr"/>
            <a:r>
              <a:rPr lang="en-US" sz="3200" b="1" dirty="0"/>
              <a:t>Description:</a:t>
            </a:r>
          </a:p>
          <a:p>
            <a:endParaRPr lang="en-US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read more, I wanted more pictures and fewer texts on the website, so I have added the read more to shorten the passages. If I click on the read more button, then it will give detailed information about that picture.</a:t>
            </a:r>
          </a:p>
          <a:p>
            <a:endParaRPr lang="en-US" sz="3200" b="1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4207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8AB1F5-64C5-4F17-B81E-59C5BA6F5AC9}"/>
              </a:ext>
            </a:extLst>
          </p:cNvPr>
          <p:cNvSpPr txBox="1"/>
          <p:nvPr/>
        </p:nvSpPr>
        <p:spPr>
          <a:xfrm>
            <a:off x="4011559" y="2605547"/>
            <a:ext cx="63123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Thank You</a:t>
            </a:r>
            <a:br>
              <a:rPr lang="en-US" sz="6600" dirty="0"/>
            </a:b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364292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0D690B-9709-4664-AE40-78B5D74D29B0}"/>
              </a:ext>
            </a:extLst>
          </p:cNvPr>
          <p:cNvSpPr txBox="1"/>
          <p:nvPr/>
        </p:nvSpPr>
        <p:spPr>
          <a:xfrm>
            <a:off x="580103" y="924232"/>
            <a:ext cx="104713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Project Description: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Arial" panose="020B0604020202020204" pitchFamily="34" charset="0"/>
              </a:rPr>
              <a:t>This</a:t>
            </a:r>
            <a:r>
              <a:rPr lang="en-US" b="0" i="0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 project is a portfolio website. In that, I am going to provide the company’s personal information about their work. This website is for business purposes.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List of Features: </a:t>
            </a:r>
          </a:p>
          <a:p>
            <a:endParaRPr lang="en-US" sz="2800" b="1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</a:rPr>
              <a:t>	</a:t>
            </a:r>
            <a:r>
              <a:rPr lang="en-US" b="0" i="0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1. Contact Form</a:t>
            </a:r>
          </a:p>
          <a:p>
            <a:r>
              <a:rPr lang="en-US" dirty="0">
                <a:solidFill>
                  <a:srgbClr val="92D050"/>
                </a:solidFill>
                <a:latin typeface="Arial" panose="020B0604020202020204" pitchFamily="34" charset="0"/>
              </a:rPr>
              <a:t>	</a:t>
            </a:r>
            <a:r>
              <a:rPr lang="en-US" b="0" i="0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2. Sidebar</a:t>
            </a:r>
          </a:p>
          <a:p>
            <a:r>
              <a:rPr lang="en-US" dirty="0">
                <a:solidFill>
                  <a:srgbClr val="92D050"/>
                </a:solidFill>
                <a:latin typeface="Arial" panose="020B0604020202020204" pitchFamily="34" charset="0"/>
              </a:rPr>
              <a:t>	</a:t>
            </a:r>
            <a:r>
              <a:rPr lang="en-US" b="0" i="0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3. Slide Show</a:t>
            </a:r>
          </a:p>
          <a:p>
            <a:r>
              <a:rPr lang="en-US" dirty="0">
                <a:solidFill>
                  <a:srgbClr val="92D050"/>
                </a:solidFill>
                <a:latin typeface="Arial" panose="020B0604020202020204" pitchFamily="34" charset="0"/>
              </a:rPr>
              <a:t>	4. Tags</a:t>
            </a:r>
          </a:p>
          <a:p>
            <a:r>
              <a:rPr lang="en-US" dirty="0">
                <a:solidFill>
                  <a:srgbClr val="92D050"/>
                </a:solidFill>
                <a:latin typeface="Arial" panose="020B0604020202020204" pitchFamily="34" charset="0"/>
              </a:rPr>
              <a:t>	5. Zoom-in </a:t>
            </a:r>
          </a:p>
          <a:p>
            <a:r>
              <a:rPr lang="en-US" dirty="0">
                <a:solidFill>
                  <a:srgbClr val="92D050"/>
                </a:solidFill>
                <a:latin typeface="Arial" panose="020B0604020202020204" pitchFamily="34" charset="0"/>
              </a:rPr>
              <a:t>	6. Read more</a:t>
            </a:r>
            <a:endParaRPr lang="en-IN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94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4BAA4F-18B3-439B-89A4-4794FE9B3A54}"/>
              </a:ext>
            </a:extLst>
          </p:cNvPr>
          <p:cNvSpPr txBox="1"/>
          <p:nvPr/>
        </p:nvSpPr>
        <p:spPr>
          <a:xfrm>
            <a:off x="580103" y="1002890"/>
            <a:ext cx="1088431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/>
                <a:latin typeface="Arial" panose="020B0604020202020204" pitchFamily="34" charset="0"/>
              </a:rPr>
              <a:t>Targeted Audience:</a:t>
            </a:r>
          </a:p>
          <a:p>
            <a:r>
              <a:rPr lang="en-US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Because of this portfolio people will know about my photography. And they can register and contact me. Basically, a photography portfolio’s main markets are weddings, anniversaries, celebrations, random pics of people, and events of surroundings.</a:t>
            </a:r>
          </a:p>
          <a:p>
            <a:endParaRPr lang="en-US" i="0" dirty="0">
              <a:latin typeface="Arial" panose="020B0604020202020204" pitchFamily="34" charset="0"/>
            </a:endParaRPr>
          </a:p>
          <a:p>
            <a:endParaRPr lang="en-US" b="0" dirty="0">
              <a:effectLst/>
              <a:latin typeface="Arial" panose="020B0604020202020204" pitchFamily="34" charset="0"/>
            </a:endParaRP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Technical Consideration:</a:t>
            </a:r>
          </a:p>
          <a:p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For this website, I am going to use HTML, CSS, and JavaScript. Explanation of 6 Features: </a:t>
            </a:r>
          </a:p>
          <a:p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1: Contact form</a:t>
            </a:r>
          </a:p>
          <a:p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2: Slide show </a:t>
            </a:r>
          </a:p>
          <a:p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3: Sidebar </a:t>
            </a:r>
          </a:p>
          <a:p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4: Read More &gt;&gt;(button) to redirect to post detail point of view </a:t>
            </a:r>
          </a:p>
          <a:p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5: Zoom in the portfolio image </a:t>
            </a:r>
          </a:p>
          <a:p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6: Tags</a:t>
            </a:r>
            <a:endParaRPr lang="en-US" i="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000" b="1" dirty="0">
                <a:effectLst/>
                <a:latin typeface="Arial" panose="020B0604020202020204" pitchFamily="34" charset="0"/>
              </a:rPr>
              <a:t>Responsibility and Roles: 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On</a:t>
            </a:r>
            <a:r>
              <a:rPr lang="en-US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this website, my responsibility is the admin part. I will handle this site and reach out to people who contacted me. In the user part clients can observe the pics and register if they like to contact me.</a:t>
            </a:r>
            <a:br>
              <a:rPr lang="en-US" b="0" i="0" dirty="0">
                <a:effectLst/>
                <a:latin typeface="Arial" panose="020B0604020202020204" pitchFamily="34" charset="0"/>
              </a:rPr>
            </a:br>
            <a:br>
              <a:rPr lang="en-US" b="0" i="0" dirty="0"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7397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D1D11-F4CA-4375-9083-ED45C9A946EB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Feature 1: Sidebar</a:t>
            </a:r>
          </a:p>
        </p:txBody>
      </p:sp>
      <p:pic>
        <p:nvPicPr>
          <p:cNvPr id="4" name="Picture 3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DA2D50DA-F2EF-46C4-858A-8F993EC77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91" y="643466"/>
            <a:ext cx="264515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28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C2F3390E-4192-4C21-B24A-DB0C56DB4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32" y="799918"/>
            <a:ext cx="1946787" cy="56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0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B0E471-9D38-4291-9F7B-CA3E40EBE487}"/>
              </a:ext>
            </a:extLst>
          </p:cNvPr>
          <p:cNvSpPr txBox="1"/>
          <p:nvPr/>
        </p:nvSpPr>
        <p:spPr>
          <a:xfrm>
            <a:off x="1563329" y="599768"/>
            <a:ext cx="847540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b="1" dirty="0"/>
          </a:p>
          <a:p>
            <a:pPr algn="ctr"/>
            <a:r>
              <a:rPr lang="en-US" sz="3600" b="1" dirty="0"/>
              <a:t>Description: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Sidebar is one of the basic features in my portfolio.  If I click on the </a:t>
            </a:r>
            <a:r>
              <a:rPr lang="en-IN" sz="24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☰ </a:t>
            </a:r>
            <a:r>
              <a:rPr lang="en-IN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button it will open the sidebar on the left side. And it will display the navbar in that. And if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IN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the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N" sz="2400" b="0" u="sng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IN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button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it will close the sidebar.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 created this feature so that there would be more space for the pictures on the website as it is a website people will visit to look at our pictures, I wanted to give the most space for that.</a:t>
            </a:r>
            <a:endParaRPr lang="en-IN" sz="24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0228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F658B8-A4F1-4FA4-ACD8-348F33EDFF9B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Feature 2: Contact Feature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DCD1FE6-6D1B-4291-B914-C814EA407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834218"/>
            <a:ext cx="6780700" cy="51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9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E124D5-B276-4961-AF68-C93F9D162A6C}"/>
              </a:ext>
            </a:extLst>
          </p:cNvPr>
          <p:cNvSpPr txBox="1"/>
          <p:nvPr/>
        </p:nvSpPr>
        <p:spPr>
          <a:xfrm>
            <a:off x="1799303" y="1002890"/>
            <a:ext cx="83574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Description:</a:t>
            </a:r>
          </a:p>
          <a:p>
            <a:endParaRPr lang="en-US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Contact form is essential for every website. I decided to fetch information from the clients. Clients can give their details to me so I can contact them and have a business.</a:t>
            </a:r>
          </a:p>
        </p:txBody>
      </p:sp>
    </p:spTree>
    <p:extLst>
      <p:ext uri="{BB962C8B-B14F-4D97-AF65-F5344CB8AC3E}">
        <p14:creationId xmlns:p14="http://schemas.microsoft.com/office/powerpoint/2010/main" val="171490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B769D2-35AC-49DD-AE2C-C0C42C262342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Feature 3: slide show</a:t>
            </a:r>
          </a:p>
        </p:txBody>
      </p:sp>
      <p:pic>
        <p:nvPicPr>
          <p:cNvPr id="4" name="Picture 3" descr="A lemon falling into water&#10;&#10;Description automatically generated with low confidence">
            <a:extLst>
              <a:ext uri="{FF2B5EF4-FFF2-40B4-BE49-F238E27FC236}">
                <a16:creationId xmlns:a16="http://schemas.microsoft.com/office/drawing/2014/main" id="{CF64A2BB-8C11-4197-B3FF-806A82CE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30873"/>
            <a:ext cx="6780700" cy="45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69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107</TotalTime>
  <Words>638</Words>
  <Application>Microsoft Office PowerPoint</Application>
  <PresentationFormat>Widescreen</PresentationFormat>
  <Paragraphs>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Utsav Jitendrabhai Patel</dc:creator>
  <cp:lastModifiedBy>Utsav Jitendrabhai Patel</cp:lastModifiedBy>
  <cp:revision>22</cp:revision>
  <dcterms:created xsi:type="dcterms:W3CDTF">2022-04-17T15:54:41Z</dcterms:created>
  <dcterms:modified xsi:type="dcterms:W3CDTF">2023-05-29T03:34:08Z</dcterms:modified>
</cp:coreProperties>
</file>